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theme/theme14.xml" ContentType="application/vnd.openxmlformats-officedocument.theme+xml"/>
  <Override PartName="/ppt/slideLayouts/slideLayout3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31"/>
  </p:notesMasterIdLst>
  <p:sldIdLst>
    <p:sldId id="256" r:id="rId16"/>
    <p:sldId id="266" r:id="rId17"/>
    <p:sldId id="260" r:id="rId18"/>
    <p:sldId id="262" r:id="rId19"/>
    <p:sldId id="299" r:id="rId20"/>
    <p:sldId id="273" r:id="rId21"/>
    <p:sldId id="300" r:id="rId22"/>
    <p:sldId id="298" r:id="rId23"/>
    <p:sldId id="274" r:id="rId24"/>
    <p:sldId id="301" r:id="rId25"/>
    <p:sldId id="302" r:id="rId26"/>
    <p:sldId id="267" r:id="rId27"/>
    <p:sldId id="257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0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6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188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microsoft.com/office/2016/11/relationships/changesInfo" Target="changesInfos/changesInfo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Galliano" userId="0818893f-11bb-4981-9167-72157714cd8f" providerId="ADAL" clId="{63C38A40-A0D6-49FC-A68F-4F842DD356A0}"/>
    <pc:docChg chg="custSel modSld">
      <pc:chgData name="John Galliano" userId="0818893f-11bb-4981-9167-72157714cd8f" providerId="ADAL" clId="{63C38A40-A0D6-49FC-A68F-4F842DD356A0}" dt="2021-07-27T23:28:08.741" v="283" actId="6549"/>
      <pc:docMkLst>
        <pc:docMk/>
      </pc:docMkLst>
      <pc:sldChg chg="modSp mod">
        <pc:chgData name="John Galliano" userId="0818893f-11bb-4981-9167-72157714cd8f" providerId="ADAL" clId="{63C38A40-A0D6-49FC-A68F-4F842DD356A0}" dt="2021-07-27T23:28:08.741" v="283" actId="6549"/>
        <pc:sldMkLst>
          <pc:docMk/>
          <pc:sldMk cId="2032325525" sldId="256"/>
        </pc:sldMkLst>
        <pc:spChg chg="mod">
          <ac:chgData name="John Galliano" userId="0818893f-11bb-4981-9167-72157714cd8f" providerId="ADAL" clId="{63C38A40-A0D6-49FC-A68F-4F842DD356A0}" dt="2021-07-27T23:28:08.741" v="283" actId="6549"/>
          <ac:spMkLst>
            <pc:docMk/>
            <pc:sldMk cId="2032325525" sldId="256"/>
            <ac:spMk id="3" creationId="{00000000-0000-0000-0000-000000000000}"/>
          </ac:spMkLst>
        </pc:spChg>
      </pc:sldChg>
      <pc:sldChg chg="modSp mod">
        <pc:chgData name="John Galliano" userId="0818893f-11bb-4981-9167-72157714cd8f" providerId="ADAL" clId="{63C38A40-A0D6-49FC-A68F-4F842DD356A0}" dt="2021-07-27T21:04:41.591" v="272" actId="1035"/>
        <pc:sldMkLst>
          <pc:docMk/>
          <pc:sldMk cId="1911710694" sldId="262"/>
        </pc:sldMkLst>
        <pc:spChg chg="mod">
          <ac:chgData name="John Galliano" userId="0818893f-11bb-4981-9167-72157714cd8f" providerId="ADAL" clId="{63C38A40-A0D6-49FC-A68F-4F842DD356A0}" dt="2021-07-27T21:04:41.591" v="272" actId="1035"/>
          <ac:spMkLst>
            <pc:docMk/>
            <pc:sldMk cId="1911710694" sldId="262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7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2185" y="6100951"/>
            <a:ext cx="6009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2991771" y="6029392"/>
            <a:ext cx="86614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4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18" Type="http://schemas.openxmlformats.org/officeDocument/2006/relationships/image" Target="../media/image26.jpg"/><Relationship Id="rId26" Type="http://schemas.openxmlformats.org/officeDocument/2006/relationships/image" Target="../media/image34.jpg"/><Relationship Id="rId3" Type="http://schemas.openxmlformats.org/officeDocument/2006/relationships/image" Target="../media/image13.jpg"/><Relationship Id="rId21" Type="http://schemas.openxmlformats.org/officeDocument/2006/relationships/image" Target="../media/image29.jpg"/><Relationship Id="rId34" Type="http://schemas.openxmlformats.org/officeDocument/2006/relationships/image" Target="../media/image42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17" Type="http://schemas.openxmlformats.org/officeDocument/2006/relationships/image" Target="../media/image25.jpg"/><Relationship Id="rId25" Type="http://schemas.openxmlformats.org/officeDocument/2006/relationships/image" Target="../media/image33.jpg"/><Relationship Id="rId33" Type="http://schemas.openxmlformats.org/officeDocument/2006/relationships/image" Target="../media/image41.jpg"/><Relationship Id="rId2" Type="http://schemas.openxmlformats.org/officeDocument/2006/relationships/image" Target="../media/image12.jpg"/><Relationship Id="rId16" Type="http://schemas.openxmlformats.org/officeDocument/2006/relationships/image" Target="../media/image24.jpg"/><Relationship Id="rId20" Type="http://schemas.openxmlformats.org/officeDocument/2006/relationships/image" Target="../media/image28.jpg"/><Relationship Id="rId29" Type="http://schemas.openxmlformats.org/officeDocument/2006/relationships/image" Target="../media/image3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jpg"/><Relationship Id="rId11" Type="http://schemas.openxmlformats.org/officeDocument/2006/relationships/image" Target="../media/image19.jpg"/><Relationship Id="rId24" Type="http://schemas.openxmlformats.org/officeDocument/2006/relationships/image" Target="../media/image32.jpg"/><Relationship Id="rId32" Type="http://schemas.openxmlformats.org/officeDocument/2006/relationships/image" Target="../media/image40.jpg"/><Relationship Id="rId5" Type="http://schemas.openxmlformats.org/officeDocument/2006/relationships/image" Target="../media/image14.jpg"/><Relationship Id="rId15" Type="http://schemas.openxmlformats.org/officeDocument/2006/relationships/image" Target="../media/image23.jpg"/><Relationship Id="rId23" Type="http://schemas.openxmlformats.org/officeDocument/2006/relationships/image" Target="../media/image31.jpg"/><Relationship Id="rId28" Type="http://schemas.openxmlformats.org/officeDocument/2006/relationships/image" Target="../media/image36.jpg"/><Relationship Id="rId36" Type="http://schemas.openxmlformats.org/officeDocument/2006/relationships/image" Target="../media/image44.jpg"/><Relationship Id="rId10" Type="http://schemas.openxmlformats.org/officeDocument/2006/relationships/image" Target="../media/image18.jpg"/><Relationship Id="rId19" Type="http://schemas.openxmlformats.org/officeDocument/2006/relationships/image" Target="../media/image27.jpg"/><Relationship Id="rId31" Type="http://schemas.openxmlformats.org/officeDocument/2006/relationships/image" Target="../media/image39.jpg"/><Relationship Id="rId4" Type="http://schemas.openxmlformats.org/officeDocument/2006/relationships/image" Target="../media/image9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Relationship Id="rId22" Type="http://schemas.openxmlformats.org/officeDocument/2006/relationships/image" Target="../media/image30.jpg"/><Relationship Id="rId27" Type="http://schemas.openxmlformats.org/officeDocument/2006/relationships/image" Target="../media/image35.jpg"/><Relationship Id="rId30" Type="http://schemas.openxmlformats.org/officeDocument/2006/relationships/image" Target="../media/image38.jpg"/><Relationship Id="rId35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jpg"/><Relationship Id="rId18" Type="http://schemas.openxmlformats.org/officeDocument/2006/relationships/image" Target="../media/image61.jpg"/><Relationship Id="rId26" Type="http://schemas.openxmlformats.org/officeDocument/2006/relationships/image" Target="../media/image69.jpg"/><Relationship Id="rId39" Type="http://schemas.openxmlformats.org/officeDocument/2006/relationships/image" Target="../media/image82.jpg"/><Relationship Id="rId21" Type="http://schemas.openxmlformats.org/officeDocument/2006/relationships/image" Target="../media/image64.jpg"/><Relationship Id="rId34" Type="http://schemas.openxmlformats.org/officeDocument/2006/relationships/image" Target="../media/image77.jpg"/><Relationship Id="rId42" Type="http://schemas.openxmlformats.org/officeDocument/2006/relationships/image" Target="../media/image85.jpg"/><Relationship Id="rId47" Type="http://schemas.openxmlformats.org/officeDocument/2006/relationships/image" Target="../media/image90.jpg"/><Relationship Id="rId50" Type="http://schemas.openxmlformats.org/officeDocument/2006/relationships/image" Target="../media/image93.jpg"/><Relationship Id="rId55" Type="http://schemas.openxmlformats.org/officeDocument/2006/relationships/image" Target="../media/image98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6" Type="http://schemas.openxmlformats.org/officeDocument/2006/relationships/image" Target="../media/image59.jpg"/><Relationship Id="rId20" Type="http://schemas.openxmlformats.org/officeDocument/2006/relationships/image" Target="../media/image63.jpg"/><Relationship Id="rId29" Type="http://schemas.openxmlformats.org/officeDocument/2006/relationships/image" Target="../media/image72.jpg"/><Relationship Id="rId41" Type="http://schemas.openxmlformats.org/officeDocument/2006/relationships/image" Target="../media/image84.jpg"/><Relationship Id="rId54" Type="http://schemas.openxmlformats.org/officeDocument/2006/relationships/image" Target="../media/image97.jpg"/><Relationship Id="rId62" Type="http://schemas.openxmlformats.org/officeDocument/2006/relationships/image" Target="../media/image105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jpg"/><Relationship Id="rId11" Type="http://schemas.openxmlformats.org/officeDocument/2006/relationships/image" Target="../media/image54.jpg"/><Relationship Id="rId24" Type="http://schemas.openxmlformats.org/officeDocument/2006/relationships/image" Target="../media/image67.jpg"/><Relationship Id="rId32" Type="http://schemas.openxmlformats.org/officeDocument/2006/relationships/image" Target="../media/image75.jpg"/><Relationship Id="rId37" Type="http://schemas.openxmlformats.org/officeDocument/2006/relationships/image" Target="../media/image80.jpg"/><Relationship Id="rId40" Type="http://schemas.openxmlformats.org/officeDocument/2006/relationships/image" Target="../media/image83.jpg"/><Relationship Id="rId45" Type="http://schemas.openxmlformats.org/officeDocument/2006/relationships/image" Target="../media/image88.jpg"/><Relationship Id="rId53" Type="http://schemas.openxmlformats.org/officeDocument/2006/relationships/image" Target="../media/image96.jpg"/><Relationship Id="rId58" Type="http://schemas.openxmlformats.org/officeDocument/2006/relationships/image" Target="../media/image101.jpg"/><Relationship Id="rId5" Type="http://schemas.openxmlformats.org/officeDocument/2006/relationships/image" Target="../media/image48.jpg"/><Relationship Id="rId15" Type="http://schemas.openxmlformats.org/officeDocument/2006/relationships/image" Target="../media/image58.jpg"/><Relationship Id="rId23" Type="http://schemas.openxmlformats.org/officeDocument/2006/relationships/image" Target="../media/image66.jpg"/><Relationship Id="rId28" Type="http://schemas.openxmlformats.org/officeDocument/2006/relationships/image" Target="../media/image71.jpg"/><Relationship Id="rId36" Type="http://schemas.openxmlformats.org/officeDocument/2006/relationships/image" Target="../media/image79.jpg"/><Relationship Id="rId49" Type="http://schemas.openxmlformats.org/officeDocument/2006/relationships/image" Target="../media/image92.jpg"/><Relationship Id="rId57" Type="http://schemas.openxmlformats.org/officeDocument/2006/relationships/image" Target="../media/image100.jpg"/><Relationship Id="rId61" Type="http://schemas.openxmlformats.org/officeDocument/2006/relationships/image" Target="../media/image104.jpg"/><Relationship Id="rId10" Type="http://schemas.openxmlformats.org/officeDocument/2006/relationships/image" Target="../media/image53.jpg"/><Relationship Id="rId19" Type="http://schemas.openxmlformats.org/officeDocument/2006/relationships/image" Target="../media/image62.jpg"/><Relationship Id="rId31" Type="http://schemas.openxmlformats.org/officeDocument/2006/relationships/image" Target="../media/image74.jpg"/><Relationship Id="rId44" Type="http://schemas.openxmlformats.org/officeDocument/2006/relationships/image" Target="../media/image87.jpg"/><Relationship Id="rId52" Type="http://schemas.openxmlformats.org/officeDocument/2006/relationships/image" Target="../media/image95.jpg"/><Relationship Id="rId60" Type="http://schemas.openxmlformats.org/officeDocument/2006/relationships/image" Target="../media/image103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Relationship Id="rId14" Type="http://schemas.openxmlformats.org/officeDocument/2006/relationships/image" Target="../media/image57.jpg"/><Relationship Id="rId22" Type="http://schemas.openxmlformats.org/officeDocument/2006/relationships/image" Target="../media/image65.jpg"/><Relationship Id="rId27" Type="http://schemas.openxmlformats.org/officeDocument/2006/relationships/image" Target="../media/image70.jpg"/><Relationship Id="rId30" Type="http://schemas.openxmlformats.org/officeDocument/2006/relationships/image" Target="../media/image73.jpg"/><Relationship Id="rId35" Type="http://schemas.openxmlformats.org/officeDocument/2006/relationships/image" Target="../media/image78.jpg"/><Relationship Id="rId43" Type="http://schemas.openxmlformats.org/officeDocument/2006/relationships/image" Target="../media/image86.jpg"/><Relationship Id="rId48" Type="http://schemas.openxmlformats.org/officeDocument/2006/relationships/image" Target="../media/image91.jpg"/><Relationship Id="rId56" Type="http://schemas.openxmlformats.org/officeDocument/2006/relationships/image" Target="../media/image99.jpg"/><Relationship Id="rId8" Type="http://schemas.openxmlformats.org/officeDocument/2006/relationships/image" Target="../media/image51.jpg"/><Relationship Id="rId51" Type="http://schemas.openxmlformats.org/officeDocument/2006/relationships/image" Target="../media/image94.jpg"/><Relationship Id="rId3" Type="http://schemas.openxmlformats.org/officeDocument/2006/relationships/image" Target="../media/image46.jpg"/><Relationship Id="rId12" Type="http://schemas.openxmlformats.org/officeDocument/2006/relationships/image" Target="../media/image55.jpg"/><Relationship Id="rId17" Type="http://schemas.openxmlformats.org/officeDocument/2006/relationships/image" Target="../media/image60.jpg"/><Relationship Id="rId25" Type="http://schemas.openxmlformats.org/officeDocument/2006/relationships/image" Target="../media/image68.jpg"/><Relationship Id="rId33" Type="http://schemas.openxmlformats.org/officeDocument/2006/relationships/image" Target="../media/image76.jpg"/><Relationship Id="rId38" Type="http://schemas.openxmlformats.org/officeDocument/2006/relationships/image" Target="../media/image81.jpg"/><Relationship Id="rId46" Type="http://schemas.openxmlformats.org/officeDocument/2006/relationships/image" Target="../media/image89.jpg"/><Relationship Id="rId59" Type="http://schemas.openxmlformats.org/officeDocument/2006/relationships/image" Target="../media/image10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150964" cy="2387600"/>
          </a:xfrm>
        </p:spPr>
        <p:txBody>
          <a:bodyPr/>
          <a:lstStyle/>
          <a:p>
            <a:r>
              <a:rPr lang="en-US" dirty="0"/>
              <a:t>Passing the Objective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Prepare for the LPI Linux Essentials Certification Exam</a:t>
            </a:r>
          </a:p>
          <a:p>
            <a:r>
              <a:rPr lang="en-US" sz="2000" dirty="0"/>
              <a:t>C851 Cohort Session for Sunday</a:t>
            </a:r>
            <a:r>
              <a:rPr lang="en-US" sz="2000"/>
              <a:t>, August 1, </a:t>
            </a:r>
            <a:r>
              <a:rPr lang="en-US" sz="2000" dirty="0"/>
              <a:t>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Dr. John S. Galliano</a:t>
            </a:r>
            <a:r>
              <a:rPr lang="en-US" dirty="0"/>
              <a:t> | C851 Course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1A9B-CE7D-4C6A-BDAD-14655F67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zip</a:t>
            </a:r>
            <a:r>
              <a:rPr lang="en-US" dirty="0"/>
              <a:t>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6266-B243-467A-80A2-9B55417B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CBA0D38D-1C62-4FA2-A372-CC6A3C28C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45836"/>
              </p:ext>
            </p:extLst>
          </p:nvPr>
        </p:nvGraphicFramePr>
        <p:xfrm>
          <a:off x="1168179" y="1525048"/>
          <a:ext cx="8401849" cy="3514445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49829">
                  <a:extLst>
                    <a:ext uri="{9D8B030D-6E8A-4147-A177-3AD203B41FA5}">
                      <a16:colId xmlns:a16="http://schemas.microsoft.com/office/drawing/2014/main" val="3136865844"/>
                    </a:ext>
                  </a:extLst>
                </a:gridCol>
                <a:gridCol w="2283928">
                  <a:extLst>
                    <a:ext uri="{9D8B030D-6E8A-4147-A177-3AD203B41FA5}">
                      <a16:colId xmlns:a16="http://schemas.microsoft.com/office/drawing/2014/main" val="1273024143"/>
                    </a:ext>
                  </a:extLst>
                </a:gridCol>
                <a:gridCol w="446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16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fr-CH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Options</a:t>
                      </a:r>
                      <a:endParaRPr kumimoji="0" lang="fr-CH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4461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fr-CH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POSIX Long </a:t>
                      </a:r>
                      <a:r>
                        <a:rPr kumimoji="0" lang="fr-CH" sz="18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Form</a:t>
                      </a:r>
                      <a:r>
                        <a:rPr kumimoji="0" lang="fr-CH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fr-CH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4461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fr-CH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Action or </a:t>
                      </a:r>
                      <a:r>
                        <a:rPr kumimoji="0" lang="fr-CH" sz="18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Result</a:t>
                      </a:r>
                      <a:endParaRPr kumimoji="0" lang="fr-CH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4461" marB="42458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1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-0 to -9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2746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N/A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4461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Sets compression level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4461" marB="42458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1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2746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--delete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2746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Delete specified files from archive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4461" marB="42458" horzOverflow="overflow"/>
                </a:tc>
                <a:extLst>
                  <a:ext uri="{0D108BD9-81ED-4DB2-BD59-A6C34878D82A}">
                    <a16:rowId xmlns:a16="http://schemas.microsoft.com/office/drawing/2014/main" val="3977847245"/>
                  </a:ext>
                </a:extLst>
              </a:tr>
              <a:tr h="3870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2746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--encrypt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2746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Encrypts archive with a password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4461" marB="42458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6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-f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2746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--freshen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2746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Updates files in archive if changed since original archive created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4461" marB="42458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76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-F or -FF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2746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--fix or --fixfix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0689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Repairs damaged archive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4461" marB="42458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54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-FS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2746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--filesync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2746" marB="4245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Updates files in archive if changed since original archive created </a:t>
                      </a:r>
                      <a:r>
                        <a:rPr kumimoji="0" lang="en-US" sz="1800" i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and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deletes files from archive if deleted on filesystem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4461" marB="42458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64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02C2-78FC-4CBC-9B85-99D1E7E7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7F4AC-1282-4A5A-9D17-120B4E47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E5B9CB6B-6CED-4FB7-B39C-DCDE68ED7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2773" y="1289134"/>
            <a:ext cx="9483718" cy="449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Demos!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follow along, fire up your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EF4C5-417E-4516-B0A0-F145B277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48" y="1770393"/>
            <a:ext cx="2493117" cy="27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31" y="2914316"/>
            <a:ext cx="1259323" cy="523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61" y="1819252"/>
            <a:ext cx="896104" cy="74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1" y="1569176"/>
            <a:ext cx="1020362" cy="1474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5" y="1670394"/>
            <a:ext cx="1636880" cy="1961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94" y="1562049"/>
            <a:ext cx="1084881" cy="1211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3012159"/>
            <a:ext cx="685817" cy="1240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20" y="3183896"/>
            <a:ext cx="654752" cy="709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37" y="3972751"/>
            <a:ext cx="798128" cy="8076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71" y="3603942"/>
            <a:ext cx="917608" cy="857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22" y="4811175"/>
            <a:ext cx="470753" cy="540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4062579"/>
            <a:ext cx="559168" cy="420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65" y="4787192"/>
            <a:ext cx="451635" cy="3321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1" y="4318916"/>
            <a:ext cx="243740" cy="243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92" y="4314137"/>
            <a:ext cx="499428" cy="4970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06" y="5160057"/>
            <a:ext cx="375168" cy="3823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98" y="4956982"/>
            <a:ext cx="626077" cy="4492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22" y="4130841"/>
            <a:ext cx="903271" cy="757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092" y="1623303"/>
            <a:ext cx="630855" cy="5663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70" y="3288244"/>
            <a:ext cx="458805" cy="3632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15" y="2384254"/>
            <a:ext cx="535272" cy="5352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101" y="4489817"/>
            <a:ext cx="401454" cy="4946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0" y="1611570"/>
            <a:ext cx="747946" cy="5519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30" y="5148146"/>
            <a:ext cx="406233" cy="3751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24" y="2604911"/>
            <a:ext cx="274805" cy="363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26" y="3518875"/>
            <a:ext cx="339325" cy="4062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981" y="1594353"/>
            <a:ext cx="370388" cy="4898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24" y="4619238"/>
            <a:ext cx="747946" cy="5185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50" y="2572809"/>
            <a:ext cx="568726" cy="4707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648" y="3463913"/>
            <a:ext cx="551999" cy="5161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193" y="4433840"/>
            <a:ext cx="401454" cy="6045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529" y="1627801"/>
            <a:ext cx="681037" cy="4874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415" y="17290350"/>
            <a:ext cx="45403" cy="47553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9" y="1819252"/>
            <a:ext cx="556778" cy="7885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85" y="5119347"/>
            <a:ext cx="1082492" cy="34410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59" y="2344601"/>
            <a:ext cx="327376" cy="4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0" y="2745912"/>
            <a:ext cx="685817" cy="518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82" y="1450964"/>
            <a:ext cx="499428" cy="735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74" y="1453354"/>
            <a:ext cx="551999" cy="606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14" y="2545869"/>
            <a:ext cx="301090" cy="253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5" y="3832526"/>
            <a:ext cx="375168" cy="363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2" y="1370215"/>
            <a:ext cx="480311" cy="487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83" y="3374458"/>
            <a:ext cx="248519" cy="47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09" y="2307772"/>
            <a:ext cx="181610" cy="18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16" y="2089024"/>
            <a:ext cx="205506" cy="5065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4" y="1121622"/>
            <a:ext cx="525714" cy="525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11" y="4378762"/>
            <a:ext cx="922387" cy="853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35" y="4441689"/>
            <a:ext cx="1034699" cy="11780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85" y="2984907"/>
            <a:ext cx="618907" cy="525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48" y="3345373"/>
            <a:ext cx="430129" cy="657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5" y="3319475"/>
            <a:ext cx="812467" cy="1017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82" y="4486817"/>
            <a:ext cx="427740" cy="64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1" y="3360041"/>
            <a:ext cx="449245" cy="339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92" y="4510713"/>
            <a:ext cx="399065" cy="5997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25" y="4605936"/>
            <a:ext cx="246129" cy="4755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0" y="4409036"/>
            <a:ext cx="482701" cy="3369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41" y="3641639"/>
            <a:ext cx="418181" cy="5806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89" y="3403913"/>
            <a:ext cx="657142" cy="5448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62" y="5164219"/>
            <a:ext cx="487479" cy="3106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02" y="1380967"/>
            <a:ext cx="260467" cy="4659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46" y="4019288"/>
            <a:ext cx="568726" cy="442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13" y="2251643"/>
            <a:ext cx="367998" cy="2509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84" y="2324584"/>
            <a:ext cx="690596" cy="5233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513" y="2100458"/>
            <a:ext cx="638025" cy="8172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61" y="1475461"/>
            <a:ext cx="358441" cy="3297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407" y="3540784"/>
            <a:ext cx="425350" cy="3369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90" y="2887261"/>
            <a:ext cx="272415" cy="4062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83" y="2773393"/>
            <a:ext cx="93195" cy="7479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10" y="2243501"/>
            <a:ext cx="439687" cy="5519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65" y="2936860"/>
            <a:ext cx="174441" cy="1696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75" y="3015506"/>
            <a:ext cx="346493" cy="4038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18" y="3433330"/>
            <a:ext cx="525714" cy="3178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875" y="3731784"/>
            <a:ext cx="475532" cy="454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86" y="4036256"/>
            <a:ext cx="688207" cy="7097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80" y="3940981"/>
            <a:ext cx="272415" cy="3823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07" y="4567541"/>
            <a:ext cx="626077" cy="6643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61" y="3569537"/>
            <a:ext cx="179220" cy="1816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0" y="4790299"/>
            <a:ext cx="186390" cy="3202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53" y="4041038"/>
            <a:ext cx="408623" cy="3679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67" y="4790299"/>
            <a:ext cx="556778" cy="78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078" y="5474868"/>
            <a:ext cx="556778" cy="788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78" y="3450056"/>
            <a:ext cx="351272" cy="42057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28" y="5210606"/>
            <a:ext cx="583064" cy="2007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05" y="4240327"/>
            <a:ext cx="133818" cy="84114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15" y="5109072"/>
            <a:ext cx="494649" cy="49703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05" y="4608326"/>
            <a:ext cx="246129" cy="47314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274" y="1247294"/>
            <a:ext cx="501817" cy="5018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1" y="3264457"/>
            <a:ext cx="434909" cy="43490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04" y="2002779"/>
            <a:ext cx="946285" cy="98212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07" y="2491773"/>
            <a:ext cx="437298" cy="55199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50" y="1314072"/>
            <a:ext cx="499428" cy="30587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57" y="1197350"/>
            <a:ext cx="207895" cy="48031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86" y="1161666"/>
            <a:ext cx="728831" cy="8291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13" y="1189565"/>
            <a:ext cx="573505" cy="47075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09" y="2010813"/>
            <a:ext cx="303480" cy="5902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60" y="2994478"/>
            <a:ext cx="688207" cy="54483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16" y="2035906"/>
            <a:ext cx="406233" cy="5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5196999" cy="35567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</a:rPr>
              <a:t>5 Domains</a:t>
            </a:r>
          </a:p>
          <a:p>
            <a:r>
              <a:rPr lang="en-US" dirty="0">
                <a:solidFill>
                  <a:schemeClr val="bg1"/>
                </a:solidFill>
              </a:rPr>
              <a:t>Exam Specifics</a:t>
            </a:r>
          </a:p>
          <a:p>
            <a:r>
              <a:rPr lang="en-US" dirty="0">
                <a:solidFill>
                  <a:schemeClr val="bg1"/>
                </a:solidFill>
              </a:rPr>
              <a:t>Demos/Hands-on</a:t>
            </a:r>
          </a:p>
          <a:p>
            <a:r>
              <a:rPr lang="en-US" dirty="0">
                <a:solidFill>
                  <a:schemeClr val="bg1"/>
                </a:solidFill>
              </a:rPr>
              <a:t>Sample Exam Questions</a:t>
            </a:r>
          </a:p>
          <a:p>
            <a:r>
              <a:rPr lang="en-US" dirty="0">
                <a:solidFill>
                  <a:schemeClr val="bg1"/>
                </a:solidFill>
              </a:rPr>
              <a:t>Wrap-Up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 Domains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Linux Community and a Career in Open Source</a:t>
            </a:r>
          </a:p>
          <a:p>
            <a:r>
              <a:rPr lang="en-US" sz="2000" dirty="0"/>
              <a:t>Finding Your Way on a Linux System</a:t>
            </a:r>
          </a:p>
          <a:p>
            <a:r>
              <a:rPr lang="en-US" sz="2000" dirty="0"/>
              <a:t>The Power of the Command Line</a:t>
            </a:r>
          </a:p>
          <a:p>
            <a:r>
              <a:rPr lang="en-US" sz="2000" dirty="0"/>
              <a:t>The Linux Operating System</a:t>
            </a:r>
          </a:p>
          <a:p>
            <a:r>
              <a:rPr lang="en-US" sz="2000" dirty="0"/>
              <a:t>Security and File Permissions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Linux Essentials - Credly">
            <a:extLst>
              <a:ext uri="{FF2B5EF4-FFF2-40B4-BE49-F238E27FC236}">
                <a16:creationId xmlns:a16="http://schemas.microsoft.com/office/drawing/2014/main" id="{CA18C69A-A1F0-4421-BF3E-DC9CCA40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509" y="1401618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Exam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58748" y="1205950"/>
            <a:ext cx="7094423" cy="4129378"/>
          </a:xfrm>
        </p:spPr>
        <p:txBody>
          <a:bodyPr>
            <a:noAutofit/>
          </a:bodyPr>
          <a:lstStyle/>
          <a:p>
            <a:r>
              <a:rPr lang="en-US" sz="2400" dirty="0"/>
              <a:t>No prerequisites</a:t>
            </a:r>
          </a:p>
          <a:p>
            <a:r>
              <a:rPr lang="en-US" sz="2400" dirty="0"/>
              <a:t>Closed book</a:t>
            </a:r>
          </a:p>
          <a:p>
            <a:r>
              <a:rPr lang="en-US" sz="2400" dirty="0"/>
              <a:t>Up to 60 minutes</a:t>
            </a:r>
          </a:p>
          <a:p>
            <a:r>
              <a:rPr lang="en-US" sz="2400" dirty="0"/>
              <a:t>40 multiple-choice (with some multi-select and fill-in-the-blank items) questions</a:t>
            </a:r>
          </a:p>
          <a:p>
            <a:r>
              <a:rPr lang="en-US" sz="2400" dirty="0"/>
              <a:t>Minimum pass score 500 points (200-800 scale)</a:t>
            </a:r>
          </a:p>
          <a:p>
            <a:r>
              <a:rPr lang="en-US" sz="2400" dirty="0"/>
              <a:t>Partial credit: </a:t>
            </a:r>
          </a:p>
          <a:p>
            <a:pPr lvl="1"/>
            <a:r>
              <a:rPr lang="en-US" sz="2400" dirty="0"/>
              <a:t>Partially correct responses not accepted</a:t>
            </a:r>
          </a:p>
          <a:p>
            <a:pPr lvl="1"/>
            <a:r>
              <a:rPr lang="en-US" sz="2400" dirty="0"/>
              <a:t>For fill-in-the-blank questions LPI often accepts multiple correct versions of an answer (e.g., with/without leading path in a case where the answer is a command)</a:t>
            </a:r>
          </a:p>
          <a:p>
            <a:r>
              <a:rPr lang="en-US" sz="2400" dirty="0"/>
              <a:t>Lifetime certification</a:t>
            </a:r>
          </a:p>
          <a:p>
            <a:endParaRPr lang="en-US" sz="1600" dirty="0"/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43FE-94A5-4C57-AA3B-A74A2372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47" y="1731220"/>
            <a:ext cx="2133119" cy="30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1A9B-CE7D-4C6A-BDAD-14655F67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6266-B243-467A-80A2-9B55417B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CBA0D38D-1C62-4FA2-A372-CC6A3C28C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57383"/>
              </p:ext>
            </p:extLst>
          </p:nvPr>
        </p:nvGraphicFramePr>
        <p:xfrm>
          <a:off x="1168179" y="1525048"/>
          <a:ext cx="8784625" cy="206759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2125739">
                  <a:extLst>
                    <a:ext uri="{9D8B030D-6E8A-4147-A177-3AD203B41FA5}">
                      <a16:colId xmlns:a16="http://schemas.microsoft.com/office/drawing/2014/main" val="1273024143"/>
                    </a:ext>
                  </a:extLst>
                </a:gridCol>
                <a:gridCol w="4062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6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16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fr-CH" sz="25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Algorithm</a:t>
                      </a:r>
                      <a:endParaRPr kumimoji="0" lang="fr-CH" sz="25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648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fr-CH" sz="25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Uncompress</a:t>
                      </a:r>
                      <a:r>
                        <a:rPr kumimoji="0" lang="fr-CH" sz="25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fr-CH" sz="25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with</a:t>
                      </a:r>
                      <a:endParaRPr kumimoji="0" lang="fr-CH" sz="25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648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fr-CH" sz="25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Extension</a:t>
                      </a:r>
                      <a:endParaRPr kumimoji="0" lang="fr-CH" sz="25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64859" marB="42456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1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gzip</a:t>
                      </a: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616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gunzip</a:t>
                      </a: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616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.</a:t>
                      </a:r>
                      <a:r>
                        <a:rPr kumimoji="0" lang="en-US" sz="2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gz</a:t>
                      </a: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61659" marB="4245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1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bzip2</a:t>
                      </a: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616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bunzip2</a:t>
                      </a: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616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.bz2</a:t>
                      </a: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61659" marB="42456" horzOverflow="overflow"/>
                </a:tc>
                <a:extLst>
                  <a:ext uri="{0D108BD9-81ED-4DB2-BD59-A6C34878D82A}">
                    <a16:rowId xmlns:a16="http://schemas.microsoft.com/office/drawing/2014/main" val="3977847245"/>
                  </a:ext>
                </a:extLst>
              </a:tr>
              <a:tr h="6726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xz</a:t>
                      </a: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616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unxz</a:t>
                      </a: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616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.</a:t>
                      </a:r>
                      <a:r>
                        <a:rPr kumimoji="0" lang="en-US" sz="2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xz</a:t>
                      </a: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61659" marB="42456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16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4FC7-47D4-4758-A251-37A9F246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44ECD-6AC3-4B47-8CF3-CEC83F13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63C77-37AB-4FBF-8807-7C418F84617E}"/>
              </a:ext>
            </a:extLst>
          </p:cNvPr>
          <p:cNvSpPr/>
          <p:nvPr/>
        </p:nvSpPr>
        <p:spPr>
          <a:xfrm>
            <a:off x="284018" y="1485891"/>
            <a:ext cx="5811982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800" dirty="0"/>
              <a:t>Tape archiver (</a:t>
            </a:r>
            <a:r>
              <a:rPr lang="en-US" altLang="en-US" sz="2800" dirty="0">
                <a:latin typeface="Courier New" panose="02070309020205020404" pitchFamily="49" charset="0"/>
              </a:rPr>
              <a:t>tar</a:t>
            </a:r>
            <a:r>
              <a:rPr lang="en-US" altLang="en-US" sz="2800" dirty="0"/>
              <a:t>)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endParaRPr lang="en-US" altLang="en-US" dirty="0">
              <a:latin typeface="Courier New" panose="02070309020205020404" pitchFamily="49" charset="0"/>
            </a:endParaRPr>
          </a:p>
          <a:p>
            <a:pPr marL="414772" indent="-414772">
              <a:spcAft>
                <a:spcPts val="544"/>
              </a:spcAft>
              <a:buFont typeface="Arial" panose="020B0604020202020204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/>
              <a:t>Archive</a:t>
            </a:r>
          </a:p>
          <a:p>
            <a:pPr marL="777697" lvl="1" indent="-414772">
              <a:spcAft>
                <a:spcPts val="544"/>
              </a:spcAft>
              <a:buFont typeface="Courier New" panose="02070309020205020404" pitchFamily="49" charset="0"/>
              <a:buChar char="o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/>
              <a:t>Multiple files collected into an </a:t>
            </a:r>
            <a:r>
              <a:rPr lang="en-US" altLang="en-US" sz="2000" b="1" dirty="0"/>
              <a:t>archive</a:t>
            </a:r>
            <a:endParaRPr lang="en-US" altLang="en-US" sz="2000" dirty="0"/>
          </a:p>
          <a:p>
            <a:pPr marL="777697" lvl="1" indent="-414772">
              <a:spcAft>
                <a:spcPts val="544"/>
              </a:spcAft>
              <a:buFont typeface="Courier New" panose="02070309020205020404" pitchFamily="49" charset="0"/>
              <a:buChar char="o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/>
              <a:t>File extension: 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.tar</a:t>
            </a:r>
          </a:p>
          <a:p>
            <a:pPr marL="414772" indent="-414772">
              <a:spcAft>
                <a:spcPts val="544"/>
              </a:spcAft>
              <a:buFont typeface="Arial" panose="020B0604020202020204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 err="1"/>
              <a:t>Tarball</a:t>
            </a:r>
            <a:endParaRPr lang="en-US" altLang="en-US" sz="2000" dirty="0"/>
          </a:p>
          <a:p>
            <a:pPr marL="777697" lvl="1" indent="-414772">
              <a:spcAft>
                <a:spcPts val="544"/>
              </a:spcAft>
              <a:buFont typeface="Courier New" panose="02070309020205020404" pitchFamily="49" charset="0"/>
              <a:buChar char="o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/>
              <a:t>Compressed archive</a:t>
            </a:r>
          </a:p>
          <a:p>
            <a:pPr marL="777697" lvl="1" indent="-414772">
              <a:spcAft>
                <a:spcPts val="544"/>
              </a:spcAft>
              <a:buFont typeface="Courier New" panose="02070309020205020404" pitchFamily="49" charset="0"/>
              <a:buChar char="o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/>
              <a:t>File extension: 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.tar.gz </a:t>
            </a:r>
            <a:r>
              <a:rPr lang="en-US" altLang="en-US" sz="2000" dirty="0"/>
              <a:t>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tgz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14772" indent="-414772">
              <a:buFont typeface="Arial" panose="020B0604020202020204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/>
              <a:t>Linux compression utilities:</a:t>
            </a:r>
          </a:p>
          <a:p>
            <a:pPr marL="777697" lvl="1" indent="-414772">
              <a:buFont typeface="Courier New" panose="02070309020205020404" pitchFamily="49" charset="0"/>
              <a:buChar char="o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77697" lvl="1" indent="-414772">
              <a:buFont typeface="Courier New" panose="02070309020205020404" pitchFamily="49" charset="0"/>
              <a:buChar char="o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bzip2</a:t>
            </a:r>
          </a:p>
          <a:p>
            <a:pPr marL="777697" lvl="1" indent="-414772">
              <a:buFont typeface="Courier New" panose="02070309020205020404" pitchFamily="49" charset="0"/>
              <a:buChar char="o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xz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8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4FC7-47D4-4758-A251-37A9F246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44ECD-6AC3-4B47-8CF3-CEC83F13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63C77-37AB-4FBF-8807-7C418F84617E}"/>
              </a:ext>
            </a:extLst>
          </p:cNvPr>
          <p:cNvSpPr/>
          <p:nvPr/>
        </p:nvSpPr>
        <p:spPr>
          <a:xfrm>
            <a:off x="284018" y="1485891"/>
            <a:ext cx="581198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800" dirty="0"/>
              <a:t>Using </a:t>
            </a:r>
            <a:r>
              <a:rPr lang="en-US" altLang="en-US" sz="2800" dirty="0">
                <a:latin typeface="Courier New" panose="02070309020205020404" pitchFamily="49" charset="0"/>
              </a:rPr>
              <a:t>zip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endParaRPr lang="en-US" altLang="en-US" sz="2800" dirty="0">
              <a:latin typeface="Courier New" panose="02070309020205020404" pitchFamily="49" charset="0"/>
            </a:endParaRPr>
          </a:p>
          <a:p>
            <a:pPr marL="414772" indent="-414772">
              <a:buFont typeface="Arial" panose="020B0604020202020204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/>
              <a:t>Provides “</a:t>
            </a:r>
            <a:r>
              <a:rPr lang="en-US" altLang="en-US" sz="2000" dirty="0" err="1"/>
              <a:t>tarball</a:t>
            </a:r>
            <a:r>
              <a:rPr lang="en-US" altLang="en-US" sz="2000" dirty="0"/>
              <a:t>-style” files for external use</a:t>
            </a:r>
          </a:p>
          <a:p>
            <a:pPr marL="414772" indent="-414772">
              <a:buFont typeface="Arial" panose="020B0604020202020204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/>
              <a:t>Commonly known as a “zip” archive</a:t>
            </a:r>
          </a:p>
          <a:p>
            <a:pPr marL="414772" indent="-414772">
              <a:buFont typeface="Arial" panose="020B0604020202020204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/>
              <a:t>Examples:</a:t>
            </a:r>
          </a:p>
          <a:p>
            <a:pPr marL="777697" lvl="1" indent="-414772">
              <a:buFont typeface="Courier New" panose="02070309020205020404" pitchFamily="49" charset="0"/>
              <a:buChar char="o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zip newzip.zip afile.txt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figure.tif</a:t>
            </a: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77697" lvl="1" indent="-414772">
              <a:buFont typeface="Courier New" panose="02070309020205020404" pitchFamily="49" charset="0"/>
              <a:buChar char="o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unzip newzip.zip</a:t>
            </a:r>
          </a:p>
        </p:txBody>
      </p:sp>
    </p:spTree>
    <p:extLst>
      <p:ext uri="{BB962C8B-B14F-4D97-AF65-F5344CB8AC3E}">
        <p14:creationId xmlns:p14="http://schemas.microsoft.com/office/powerpoint/2010/main" val="130475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9B98-C958-423F-8980-2FDBD9E8A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tar</a:t>
            </a:r>
            <a:r>
              <a:rPr lang="en-US" dirty="0"/>
              <a:t>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5479D-5988-4515-B30A-8E2F3A44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F882B596-E634-4951-833C-359751AA2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862745"/>
              </p:ext>
            </p:extLst>
          </p:nvPr>
        </p:nvGraphicFramePr>
        <p:xfrm>
          <a:off x="1168179" y="1493438"/>
          <a:ext cx="8194030" cy="4292404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146229">
                  <a:extLst>
                    <a:ext uri="{9D8B030D-6E8A-4147-A177-3AD203B41FA5}">
                      <a16:colId xmlns:a16="http://schemas.microsoft.com/office/drawing/2014/main" val="711590897"/>
                    </a:ext>
                  </a:extLst>
                </a:gridCol>
                <a:gridCol w="2500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7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66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fr-CH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Option</a:t>
                      </a:r>
                      <a:endParaRPr kumimoji="0" lang="fr-CH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5143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fr-CH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POSIX Long </a:t>
                      </a:r>
                      <a:r>
                        <a:rPr kumimoji="0" lang="fr-CH" sz="18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Form</a:t>
                      </a:r>
                      <a:endParaRPr kumimoji="0" lang="fr-CH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5143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Action or Result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5143" marB="42368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9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v</a:t>
                      </a:r>
                      <a:endParaRPr kumimoji="0" lang="en-US" sz="20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646" marR="81646" marT="53319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--verbose</a:t>
                      </a:r>
                      <a:endParaRPr kumimoji="0" lang="en-US" sz="20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646" marR="81646" marT="53319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Lists all files (use with –list for file sizes, ownership, and timestamps</a:t>
                      </a:r>
                      <a:endParaRPr kumimoji="0" lang="en-US" sz="20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646" marR="81646" marT="55143" marB="42368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81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3319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--verify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3319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Verifies archive after writing</a:t>
                      </a:r>
                      <a:b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5143" marB="42368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81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it-IT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(none)</a:t>
                      </a:r>
                      <a:endParaRPr kumimoji="0" lang="it-IT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5143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it-IT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--exclude file</a:t>
                      </a:r>
                      <a:endParaRPr kumimoji="0" lang="it-IT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3319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Excludes file from archive</a:t>
                      </a:r>
                      <a:b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5143" marB="42368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65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z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3319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--gzip or --ungzip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3319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Processes archive through </a:t>
                      </a:r>
                      <a:r>
                        <a:rPr kumimoji="0" lang="en-US" sz="1800" i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gzip</a:t>
                      </a:r>
                      <a:endParaRPr kumimoji="0" lang="en-US" sz="1800" i="1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5143" marB="42368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65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j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0581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--bzip2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3319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Processes archive through </a:t>
                      </a:r>
                      <a:r>
                        <a:rPr kumimoji="0" lang="en-US" sz="1800" i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bzip2</a:t>
                      </a:r>
                      <a:b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5143" marB="42368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81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J</a:t>
                      </a:r>
                      <a:endParaRPr kumimoji="0" lang="en-US" sz="18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646" marR="81646" marT="50581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--</a:t>
                      </a:r>
                      <a:r>
                        <a:rPr kumimoji="0" lang="en-US" sz="1800" u="none" strike="noStrike" kern="1200" cap="none" normalizeH="0" baseline="0" dirty="0" err="1">
                          <a:ln>
                            <a:noFill/>
                          </a:ln>
                          <a:effectLst/>
                        </a:rPr>
                        <a:t>xz</a:t>
                      </a:r>
                      <a:endParaRPr kumimoji="0" lang="en-US" sz="18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646" marR="81646" marT="53319" marB="4236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</a:tabLst>
                      </a:pPr>
                      <a: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  <a:t>Processes archive through </a:t>
                      </a:r>
                      <a:r>
                        <a:rPr kumimoji="0" lang="en-US" sz="1800" i="1" u="none" strike="noStrike" kern="1200" cap="none" normalizeH="0" baseline="0" dirty="0" err="1">
                          <a:ln>
                            <a:noFill/>
                          </a:ln>
                          <a:effectLst/>
                        </a:rPr>
                        <a:t>xz</a:t>
                      </a:r>
                      <a:br>
                        <a:rPr kumimoji="0" lang="en-US" sz="1800" u="none" strike="noStrike" kern="1200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endParaRPr kumimoji="0" lang="en-US" sz="18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646" marR="81646" marT="55143" marB="42368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31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1A9B-CE7D-4C6A-BDAD-14655F67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tar</a:t>
            </a:r>
            <a:r>
              <a:rPr lang="en-US" dirty="0"/>
              <a:t>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6266-B243-467A-80A2-9B55417B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CBA0D38D-1C62-4FA2-A372-CC6A3C28C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895519"/>
              </p:ext>
            </p:extLst>
          </p:nvPr>
        </p:nvGraphicFramePr>
        <p:xfrm>
          <a:off x="1168179" y="1525048"/>
          <a:ext cx="8784625" cy="424412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188871">
                  <a:extLst>
                    <a:ext uri="{9D8B030D-6E8A-4147-A177-3AD203B41FA5}">
                      <a16:colId xmlns:a16="http://schemas.microsoft.com/office/drawing/2014/main" val="1273024143"/>
                    </a:ext>
                  </a:extLst>
                </a:gridCol>
                <a:gridCol w="262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7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16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fr-CH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Option</a:t>
                      </a:r>
                      <a:endParaRPr kumimoji="0" lang="fr-CH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9943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fr-CH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POSIX Long </a:t>
                      </a:r>
                      <a:r>
                        <a:rPr kumimoji="0" lang="fr-CH" sz="20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Form</a:t>
                      </a:r>
                      <a:endParaRPr kumimoji="0" lang="fr-CH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9943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fr-CH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Action or </a:t>
                      </a:r>
                      <a:r>
                        <a:rPr kumimoji="0" lang="fr-CH" sz="20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Result</a:t>
                      </a:r>
                      <a:endParaRPr kumimoji="0" lang="fr-CH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9943" marB="42374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1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--create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Create an archive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9943" marB="42374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21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--extract or --get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Extract files from an archive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9943" marB="42374" horzOverflow="overflow"/>
                </a:tc>
                <a:extLst>
                  <a:ext uri="{0D108BD9-81ED-4DB2-BD59-A6C34878D82A}">
                    <a16:rowId xmlns:a16="http://schemas.microsoft.com/office/drawing/2014/main" val="3977847245"/>
                  </a:ext>
                </a:extLst>
              </a:tr>
              <a:tr h="6726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--concatenate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Append tar files to an archive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9943" marB="42374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6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--append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Append non-tar files to an archive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9943" marB="42374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0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u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--update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Append newer files to an archive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9943" marB="42374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54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--diff or --compare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Compare an archive to files on disk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9943" marB="42374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21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--list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Tahoma" charset="0"/>
                      </a:endParaRPr>
                    </a:p>
                  </a:txBody>
                  <a:tcPr marL="81646" marR="81646" marT="57432" marB="4237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List an archive’s contents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81646" marR="81646" marT="59943" marB="42374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82690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331</TotalTime>
  <Words>643</Words>
  <Application>Microsoft Office PowerPoint</Application>
  <PresentationFormat>Widescreen</PresentationFormat>
  <Paragraphs>160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15</vt:i4>
      </vt:variant>
    </vt:vector>
  </HeadingPairs>
  <TitlesOfParts>
    <vt:vector size="34" baseType="lpstr">
      <vt:lpstr>Arial</vt:lpstr>
      <vt:lpstr>Calibri</vt:lpstr>
      <vt:lpstr>Courier New</vt:lpstr>
      <vt:lpstr>Times New Roman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Passing the Objective Assessment</vt:lpstr>
      <vt:lpstr>PowerPoint Presentation</vt:lpstr>
      <vt:lpstr>5 Exam Domains</vt:lpstr>
      <vt:lpstr>About the Exam</vt:lpstr>
      <vt:lpstr>Compression Algorithms</vt:lpstr>
      <vt:lpstr>Archiving</vt:lpstr>
      <vt:lpstr>Archiving</vt:lpstr>
      <vt:lpstr>tar Options</vt:lpstr>
      <vt:lpstr>tar Options</vt:lpstr>
      <vt:lpstr>zip Options</vt:lpstr>
      <vt:lpstr>Example</vt:lpstr>
      <vt:lpstr>Let’s Do Some Demos!</vt:lpstr>
      <vt:lpstr>What Questions Do you Have for Me?</vt:lpstr>
      <vt:lpstr>Icon Library - Page 1</vt:lpstr>
      <vt:lpstr>Icon Library - Page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31</cp:revision>
  <dcterms:created xsi:type="dcterms:W3CDTF">2021-06-27T13:01:38Z</dcterms:created>
  <dcterms:modified xsi:type="dcterms:W3CDTF">2021-07-27T23:28:11Z</dcterms:modified>
</cp:coreProperties>
</file>